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32" r:id="rId1"/>
  </p:sldMasterIdLst>
  <p:notesMasterIdLst>
    <p:notesMasterId r:id="rId3"/>
  </p:notesMasterIdLst>
  <p:sldIdLst>
    <p:sldId id="257" r:id="rId2"/>
  </p:sldIdLst>
  <p:sldSz cx="9107488" cy="6821488"/>
  <p:notesSz cx="6858000" cy="9144000"/>
  <p:defaultTextStyle>
    <a:defPPr algn="l" rtl="0" eaLnBrk="0" latinLnBrk="1" hangingPunct="0">
      <a:defRPr kumimoji="1" lang="ko-KR" altLang="en-US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28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Rg st="1" end="1"/>
    <p:penClr>
      <a:srgbClr val="FF0000">
        <a:alpha val="100000"/>
      </a:srgbClr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2579"/>
    <p:restoredTop sz="90000"/>
  </p:normalViewPr>
  <p:slideViewPr>
    <p:cSldViewPr>
      <p:cViewPr varScale="1">
        <p:scale>
          <a:sx n="119" d="100"/>
          <a:sy n="119" d="100"/>
        </p:scale>
        <p:origin x="726" y="84"/>
      </p:cViewPr>
      <p:guideLst>
        <p:guide orient="horz" pos="2147"/>
        <p:guide pos="28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27" cy="72027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E2B2BC9D-A816-4D0A-858B-1D023B3A8ACA}" type="datetime1">
              <a:rPr lang="ko-KR" altLang="en-US"/>
              <a:pPr lvl="0">
                <a:defRPr/>
              </a:pPr>
              <a:t>2023-10-15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0082" y="685800"/>
            <a:ext cx="457783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39825" y="685800"/>
            <a:ext cx="4578350" cy="34290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60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399" y="2130425"/>
            <a:ext cx="10363199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1">
              <a:rPr lang="ko-KR" altLang="en-US" smtClean="0"/>
              <a:pPr/>
              <a:t>2023-10-15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2314" y="2130425"/>
            <a:ext cx="121920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2023-10-15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97279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"/>
          </p:nvPr>
        </p:nvSpPr>
        <p:spPr>
          <a:xfrm>
            <a:off x="2859322" y="2196090"/>
            <a:ext cx="6475199" cy="324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smtClean="0"/>
              <a:t>첫째 목차</a:t>
            </a:r>
            <a:endParaRPr lang="ko-KR" altLang="en-US"/>
          </a:p>
          <a:p>
            <a:pPr lvl="0"/>
            <a:r>
              <a:rPr lang="ko-KR" altLang="en-US" smtClean="0"/>
              <a:t>둘째 목차</a:t>
            </a:r>
            <a:endParaRPr lang="ko-KR" altLang="en-US"/>
          </a:p>
          <a:p>
            <a:pPr lvl="0"/>
            <a:r>
              <a:rPr lang="ko-KR" altLang="en-US" smtClean="0"/>
              <a:t>셋째 목차</a:t>
            </a:r>
            <a:endParaRPr lang="ko-KR" altLang="en-US"/>
          </a:p>
          <a:p>
            <a:pPr lvl="0"/>
            <a:r>
              <a:rPr lang="ko-KR" altLang="en-US" smtClean="0"/>
              <a:t>넷째 목차</a:t>
            </a:r>
            <a:endParaRPr lang="ko-KR" altLang="en-US"/>
          </a:p>
          <a:p>
            <a:pPr lvl="0"/>
            <a:r>
              <a:rPr lang="ko-KR" altLang="en-US" smtClean="0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2023-10-15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본문 개체 틀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2023-10-15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2023-10-15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2023-10-15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3" y="4406900"/>
            <a:ext cx="10363199" cy="1362075"/>
          </a:xfrm>
        </p:spPr>
        <p:txBody>
          <a:bodyPr anchor="t"/>
          <a:lstStyle>
            <a:lvl1pPr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2023-10-15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2023-10-15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2023-10-15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"/>
          </p:nvPr>
        </p:nvSpPr>
        <p:spPr>
          <a:xfrm>
            <a:off x="608037" y="1643063"/>
            <a:ext cx="10972799" cy="4525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ko-KR" altLang="en-US" smtClean="0"/>
              <a:t>표를 추가하려면 아이콘을 클릭하십시오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2023-10-15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5369" y="1591765"/>
            <a:ext cx="4022438" cy="2184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599" y="1591765"/>
            <a:ext cx="4022438" cy="2184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half" idx="3"/>
          </p:nvPr>
        </p:nvSpPr>
        <p:spPr>
          <a:xfrm>
            <a:off x="454202" y="3963218"/>
            <a:ext cx="4022438" cy="2184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half" idx="4"/>
          </p:nvPr>
        </p:nvSpPr>
        <p:spPr>
          <a:xfrm>
            <a:off x="4628432" y="3963218"/>
            <a:ext cx="4022438" cy="2184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450782" y="6231412"/>
            <a:ext cx="2133178" cy="476123"/>
          </a:xfr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>
            <a:lvl1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1" lang="ko-KR" altLang="en-US" sz="1400" b="0" i="0" baseline="0">
                <a:solidFill>
                  <a:srgbClr val="000000">
                    <a:alpha val="100000"/>
                  </a:srgbClr>
                </a:solidFill>
                <a:latin typeface="함초롬돋움"/>
                <a:ea typeface="함초롬돋움"/>
              </a:defRPr>
            </a:lvl1pPr>
          </a:lstStyle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fld id="{D8D7A7C4-C82A-4D21-9AB0-F0C5A1D3EF09}" type="datetime1">
              <a:rPr kumimoji="1" lang="ko-KR" altLang="en-US" sz="1400" b="0" i="0" baseline="0">
                <a:solidFill>
                  <a:srgbClr val="000000">
                    <a:alpha val="100000"/>
                  </a:srgbClr>
                </a:solidFill>
                <a:latin typeface="함초롬돋움"/>
                <a:ea typeface="함초롬돋움"/>
                <a:cs typeface="+mn-cs"/>
              </a:rPr>
              <a:pPr marL="0" lvl="0" indent="0" algn="l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t>2023-10-15</a:t>
            </a:fld>
            <a:endParaRPr kumimoji="1" lang="ko-KR" altLang="en-US" sz="1400" b="0" i="0" baseline="0">
              <a:solidFill>
                <a:srgbClr val="000000">
                  <a:alpha val="100000"/>
                </a:srgbClr>
              </a:solidFill>
              <a:latin typeface="함초롬돋움"/>
              <a:ea typeface="함초롬돋움"/>
              <a:cs typeface="+mn-cs"/>
            </a:endParaRPr>
          </a:p>
        </p:txBody>
      </p:sp>
      <p:sp>
        <p:nvSpPr>
          <p:cNvPr id="11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17297" y="6231412"/>
            <a:ext cx="2888724" cy="476123"/>
          </a:xfr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>
            <a:lvl1pPr marL="0" lvl="0" indent="0" algn="ct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1" lang="ko-KR" altLang="en-US" sz="1400" b="0" i="0" baseline="0">
                <a:solidFill>
                  <a:srgbClr val="000000">
                    <a:alpha val="100000"/>
                  </a:srgbClr>
                </a:solidFill>
                <a:latin typeface="함초롬돋움"/>
                <a:ea typeface="함초롬돋움"/>
              </a:defRPr>
            </a:lvl1pPr>
          </a:lstStyle>
          <a:p>
            <a:pPr marL="0" lvl="0" indent="0" algn="ct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ko-KR" altLang="en-US" sz="1400" b="0" i="0" baseline="0">
              <a:solidFill>
                <a:srgbClr val="000000">
                  <a:alpha val="100000"/>
                </a:srgbClr>
              </a:solidFill>
              <a:latin typeface="함초롬돋움"/>
              <a:ea typeface="함초롬돋움"/>
              <a:cs typeface="+mn-cs"/>
            </a:endParaRPr>
          </a:p>
        </p:txBody>
      </p:sp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39301" y="6231412"/>
            <a:ext cx="2133234" cy="476123"/>
          </a:xfr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>
            <a:lvl1pPr marL="0" lvl="0" indent="0" algn="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1" lang="ko-KR" altLang="en-US" sz="1400" b="0" i="0" baseline="0">
                <a:solidFill>
                  <a:srgbClr val="000000">
                    <a:alpha val="100000"/>
                  </a:srgbClr>
                </a:solidFill>
                <a:latin typeface="함초롬돋움"/>
                <a:ea typeface="함초롬돋움"/>
              </a:defRPr>
            </a:lvl1pPr>
          </a:lstStyle>
          <a:p>
            <a:pPr marL="0" lvl="0" indent="0" algn="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fld id="{75F5EAE9-23FF-4086-8267-A2524A821449}" type="slidenum">
              <a:rPr kumimoji="1" lang="ko-KR" altLang="en-US" sz="1400" b="0" i="0" baseline="0">
                <a:solidFill>
                  <a:srgbClr val="000000">
                    <a:alpha val="100000"/>
                  </a:srgbClr>
                </a:solidFill>
                <a:latin typeface="함초롬돋움"/>
                <a:ea typeface="함초롬돋움"/>
              </a:rPr>
              <a:pPr marL="0" lvl="0" indent="0" algn="r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t>‹#›</a:t>
            </a:fld>
            <a:endParaRPr kumimoji="1" lang="ko-KR" altLang="en-US" sz="1400" b="0" i="0">
              <a:solidFill>
                <a:srgbClr val="000000">
                  <a:alpha val="100000"/>
                </a:srgbClr>
              </a:solidFill>
              <a:latin typeface="함초롬돋움"/>
              <a:ea typeface="함초롬돋움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199" cy="4114800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199" cy="804862"/>
          </a:xfrm>
        </p:spPr>
        <p:txBody>
          <a:bodyPr/>
          <a:lstStyle>
            <a:lvl1pPr>
              <a:defRPr sz="1411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0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2023-10-15</a:t>
            </a:fld>
            <a:endParaRPr lang="ko-KR" altLang="en-US"/>
          </a:p>
        </p:txBody>
      </p:sp>
      <p:sp>
        <p:nvSpPr>
          <p:cNvPr id="11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0782" y="109513"/>
            <a:ext cx="8221754" cy="77776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0" algn="ctr" defTabSz="58846888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ko-KR" altLang="en-US" sz="4400" b="0" i="0" baseline="0">
                <a:solidFill>
                  <a:schemeClr val="tx2"/>
                </a:solidFill>
                <a:latin typeface="Arial"/>
                <a:ea typeface="Arial"/>
                <a:sym typeface="Arial"/>
              </a:rPr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31459" y="3966448"/>
            <a:ext cx="4025168" cy="218715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347708" lvl="0" indent="-347708" algn="l" defTabSz="58846888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kumimoji="0" lang="ko-KR" altLang="en-US" sz="3200" b="0" i="0" baseline="0">
                <a:solidFill>
                  <a:schemeClr val="tx1"/>
                </a:solidFill>
                <a:latin typeface="Arial"/>
                <a:ea typeface="Arial"/>
                <a:sym typeface="Arial"/>
              </a:rPr>
              <a:t>마스터 텍스트 스타일을 편집합니다</a:t>
            </a:r>
          </a:p>
          <a:p>
            <a:pPr marL="347708" lvl="0" indent="-347708" algn="l" defTabSz="58846888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kumimoji="0" lang="ko-KR" altLang="en-US" sz="3200" b="0" i="0" baseline="0">
                <a:solidFill>
                  <a:schemeClr val="tx1"/>
                </a:solidFill>
                <a:latin typeface="Arial"/>
                <a:ea typeface="Arial"/>
                <a:sym typeface="Arial"/>
              </a:rPr>
              <a:t>둘째 수준</a:t>
            </a:r>
          </a:p>
          <a:p>
            <a:pPr marL="347708" lvl="0" indent="-347708" algn="l" defTabSz="58846888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kumimoji="0" lang="ko-KR" altLang="en-US" sz="3200" b="0" i="0" baseline="0">
                <a:solidFill>
                  <a:schemeClr val="tx1"/>
                </a:solidFill>
                <a:latin typeface="Arial"/>
                <a:ea typeface="Arial"/>
                <a:sym typeface="Arial"/>
              </a:rPr>
              <a:t>셋째 수준</a:t>
            </a:r>
          </a:p>
          <a:p>
            <a:pPr marL="347708" lvl="0" indent="-347708" algn="l" defTabSz="58846888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kumimoji="0" lang="ko-KR" altLang="en-US" sz="3200" b="0" i="0" baseline="0">
                <a:solidFill>
                  <a:schemeClr val="tx1"/>
                </a:solidFill>
                <a:latin typeface="Arial"/>
                <a:ea typeface="Arial"/>
                <a:sym typeface="Arial"/>
              </a:rPr>
              <a:t>넷째 수준</a:t>
            </a:r>
          </a:p>
          <a:p>
            <a:pPr marL="347708" lvl="0" indent="-347708" algn="l" defTabSz="58846888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kumimoji="0" lang="ko-KR" altLang="en-US" sz="3200" b="0" i="0" baseline="0">
                <a:solidFill>
                  <a:schemeClr val="tx1"/>
                </a:solidFill>
                <a:latin typeface="Arial"/>
                <a:ea typeface="Arial"/>
                <a:sym typeface="Arial"/>
              </a:rPr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0782" y="6231412"/>
            <a:ext cx="2133178" cy="4761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>
            <a:lvl1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1" lang="ko-KR" altLang="en-US" sz="1400" b="0" i="0" baseline="0">
                <a:solidFill>
                  <a:srgbClr val="000000">
                    <a:alpha val="100000"/>
                  </a:srgbClr>
                </a:solidFill>
                <a:latin typeface="함초롬돋움"/>
                <a:ea typeface="함초롬돋움"/>
              </a:defRPr>
            </a:lvl1pPr>
          </a:lstStyle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fld id="{D422D86A-5F52-4165-8473-F1B836277586}" type="datetime1">
              <a:rPr kumimoji="1" lang="ko-KR" altLang="en-US" sz="1400" b="0" i="0" baseline="0">
                <a:solidFill>
                  <a:srgbClr val="000000">
                    <a:alpha val="100000"/>
                  </a:srgbClr>
                </a:solidFill>
                <a:latin typeface="함초롬돋움"/>
                <a:ea typeface="함초롬돋움"/>
                <a:cs typeface="+mn-cs"/>
              </a:rPr>
              <a:pPr marL="0" lvl="0" indent="0" algn="l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t>2023-10-15</a:t>
            </a:fld>
            <a:endParaRPr kumimoji="1" lang="ko-KR" altLang="en-US" sz="1400" b="0" i="0" baseline="0">
              <a:solidFill>
                <a:srgbClr val="000000">
                  <a:alpha val="100000"/>
                </a:srgbClr>
              </a:solidFill>
              <a:latin typeface="함초롬돋움"/>
              <a:ea typeface="함초롬돋움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17297" y="6231412"/>
            <a:ext cx="2888724" cy="4761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>
            <a:lvl1pPr marL="0" lvl="0" indent="0" algn="ct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1" lang="ko-KR" altLang="en-US" sz="1400" b="0" i="0" baseline="0">
                <a:solidFill>
                  <a:srgbClr val="000000">
                    <a:alpha val="100000"/>
                  </a:srgbClr>
                </a:solidFill>
                <a:latin typeface="함초롬돋움"/>
                <a:ea typeface="함초롬돋움"/>
              </a:defRPr>
            </a:lvl1pPr>
          </a:lstStyle>
          <a:p>
            <a:pPr marL="0" lvl="0" indent="0" algn="ct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ko-KR" altLang="en-US" sz="1400" b="0" i="0" baseline="0">
              <a:solidFill>
                <a:srgbClr val="000000">
                  <a:alpha val="100000"/>
                </a:srgbClr>
              </a:solidFill>
              <a:latin typeface="함초롬돋움"/>
              <a:ea typeface="함초롬돋움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39301" y="6231412"/>
            <a:ext cx="2133234" cy="4761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>
            <a:lvl1pPr marL="0" lvl="0" indent="0" algn="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1" lang="ko-KR" altLang="en-US" sz="1400" b="0" i="0" baseline="0">
                <a:solidFill>
                  <a:srgbClr val="000000">
                    <a:alpha val="100000"/>
                  </a:srgbClr>
                </a:solidFill>
                <a:latin typeface="함초롬돋움"/>
                <a:ea typeface="함초롬돋움"/>
              </a:defRPr>
            </a:lvl1pPr>
          </a:lstStyle>
          <a:p>
            <a:pPr marL="0" lvl="0" indent="0" algn="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fld id="{E3CE0831-46B1-47F5-998F-BCB5A6DF3AB5}" type="slidenum">
              <a:rPr kumimoji="1" lang="ko-KR" altLang="en-US" sz="1400" b="0" i="0" baseline="0">
                <a:solidFill>
                  <a:srgbClr val="000000">
                    <a:alpha val="100000"/>
                  </a:srgbClr>
                </a:solidFill>
                <a:latin typeface="함초롬돋움"/>
                <a:ea typeface="함초롬돋움"/>
                <a:cs typeface="+mn-cs"/>
              </a:rPr>
              <a:pPr marL="0" lvl="0" indent="0" algn="r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t>‹#›</a:t>
            </a:fld>
            <a:endParaRPr kumimoji="1" lang="ko-KR" altLang="en-US" sz="1400" b="0" i="0">
              <a:solidFill>
                <a:srgbClr val="000000">
                  <a:alpha val="100000"/>
                </a:srgbClr>
              </a:solidFill>
              <a:latin typeface="함초롬돋움"/>
              <a:ea typeface="함초롬돋움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TextBox 55299"/>
          <p:cNvSpPr txBox="1"/>
          <p:nvPr/>
        </p:nvSpPr>
        <p:spPr>
          <a:xfrm>
            <a:off x="1384556" y="97502"/>
            <a:ext cx="6698511" cy="769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0" algn="l" defTabSz="58846888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ko-KR" altLang="en-US" sz="3200" b="1" i="0" baseline="0" dirty="0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     </a:t>
            </a:r>
            <a:r>
              <a:rPr kumimoji="1" lang="ko-KR" altLang="en-US" sz="2400" b="1" i="0" baseline="0" dirty="0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거제 </a:t>
            </a:r>
            <a:r>
              <a:rPr kumimoji="1" lang="en-US" altLang="ko-KR" sz="2400" b="1" i="0" baseline="0" dirty="0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2</a:t>
            </a:r>
            <a:r>
              <a:rPr kumimoji="1" lang="ko-KR" altLang="en-US" sz="2400" b="1" i="0" baseline="0" dirty="0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 </a:t>
            </a:r>
            <a:r>
              <a:rPr kumimoji="1" lang="ko-KR" altLang="en-US" sz="2400" b="1" i="0" baseline="0" dirty="0" err="1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꼬미시움</a:t>
            </a:r>
            <a:r>
              <a:rPr kumimoji="1" lang="ko-KR" altLang="en-US" sz="2400" b="1" i="0" baseline="0" dirty="0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 </a:t>
            </a:r>
            <a:r>
              <a:rPr kumimoji="1" lang="en-US" altLang="ko-KR" sz="2400" b="1" i="0" baseline="0" dirty="0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-</a:t>
            </a:r>
            <a:r>
              <a:rPr kumimoji="1" lang="ko-KR" altLang="en-US" sz="2400" b="1" i="0" baseline="0" dirty="0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 순교자들의 </a:t>
            </a:r>
            <a:r>
              <a:rPr kumimoji="1" lang="ko-KR" altLang="en-US" sz="2400" b="1" i="0" baseline="0" dirty="0" err="1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모후</a:t>
            </a:r>
            <a:endParaRPr kumimoji="1" lang="ko-KR" altLang="en-US" sz="2400" b="1" i="0" baseline="0" dirty="0">
              <a:solidFill>
                <a:srgbClr val="262673">
                  <a:alpha val="100000"/>
                </a:srgbClr>
              </a:solidFill>
              <a:latin typeface="HY견고딕"/>
              <a:ea typeface="HY견고딕"/>
            </a:endParaRPr>
          </a:p>
          <a:p>
            <a:pPr marL="0" lvl="0" indent="0" algn="l" defTabSz="58846888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ko-KR" altLang="en-US" sz="2400" b="1" i="0" baseline="0" dirty="0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  </a:t>
            </a:r>
            <a:r>
              <a:rPr kumimoji="1" lang="en-US" altLang="ko-KR" sz="2400" b="1" i="0" baseline="0" dirty="0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2023</a:t>
            </a:r>
            <a:r>
              <a:rPr kumimoji="1" lang="ko-KR" altLang="en-US" sz="2400" b="1" i="0" baseline="0" dirty="0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년 하반기 단원의무교육 및 토론 대회</a:t>
            </a:r>
          </a:p>
        </p:txBody>
      </p:sp>
      <p:sp>
        <p:nvSpPr>
          <p:cNvPr id="55301" name="TextBox 55300"/>
          <p:cNvSpPr txBox="1"/>
          <p:nvPr/>
        </p:nvSpPr>
        <p:spPr>
          <a:xfrm>
            <a:off x="2176853" y="866831"/>
            <a:ext cx="6122295" cy="58571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1100283" lvl="1" indent="-404866" defTabSz="58846888" rtl="0" eaLnBrk="1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262673">
                  <a:alpha val="100000"/>
                </a:srgbClr>
              </a:buClr>
              <a:buSzPct val="100000"/>
              <a:buFont typeface="Wingdings"/>
              <a:buChar char="ü"/>
              <a:defRPr/>
            </a:pPr>
            <a:r>
              <a:rPr kumimoji="1" lang="ko-KR" altLang="en-US" sz="2300" b="0" i="0" baseline="0" dirty="0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시작 기도</a:t>
            </a:r>
          </a:p>
          <a:p>
            <a:pPr marL="1100283" lvl="1" indent="-404866" defTabSz="58846888" rtl="0" eaLnBrk="1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262673">
                  <a:alpha val="100000"/>
                </a:srgbClr>
              </a:buClr>
              <a:buSzPct val="100000"/>
              <a:buFont typeface="Wingdings"/>
              <a:buChar char="ü"/>
              <a:defRPr/>
            </a:pPr>
            <a:r>
              <a:rPr kumimoji="1" lang="ko-KR" altLang="en-US" sz="2300" b="0" i="0" baseline="0" dirty="0" err="1" smtClean="0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꼬미시움</a:t>
            </a:r>
            <a:r>
              <a:rPr kumimoji="1" lang="ko-KR" altLang="en-US" sz="2300" b="0" i="0" baseline="0" dirty="0" smtClean="0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 </a:t>
            </a:r>
            <a:r>
              <a:rPr kumimoji="1" lang="ko-KR" altLang="en-US" sz="2300" b="0" i="0" baseline="0" dirty="0" err="1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신임단장</a:t>
            </a:r>
            <a:r>
              <a:rPr kumimoji="1" lang="ko-KR" altLang="en-US" sz="2300" b="0" i="0" baseline="0" dirty="0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 인사</a:t>
            </a:r>
          </a:p>
          <a:p>
            <a:pPr marL="1100283" lvl="1" indent="-404866" defTabSz="58846888" rtl="0" eaLnBrk="1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262673">
                  <a:alpha val="100000"/>
                </a:srgbClr>
              </a:buClr>
              <a:buSzPct val="100000"/>
              <a:buFont typeface="Wingdings"/>
              <a:buChar char="ü"/>
              <a:defRPr/>
            </a:pPr>
            <a:r>
              <a:rPr kumimoji="1" lang="ko-KR" altLang="en-US" sz="2300" b="0" i="0" baseline="0" dirty="0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주제 강의</a:t>
            </a:r>
          </a:p>
          <a:p>
            <a:pPr marL="1100283" lvl="1" indent="-404866" defTabSz="58846888" rtl="0" eaLnBrk="1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262673">
                  <a:alpha val="100000"/>
                </a:srgbClr>
              </a:buClr>
              <a:buSzPct val="100000"/>
              <a:buFont typeface="Wingdings"/>
              <a:buChar char="ü"/>
              <a:defRPr/>
            </a:pPr>
            <a:r>
              <a:rPr kumimoji="1" lang="ko-KR" altLang="en-US" sz="2300" b="0" i="0" baseline="0" dirty="0" err="1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까떼나</a:t>
            </a:r>
            <a:endParaRPr kumimoji="1" lang="ko-KR" altLang="en-US" sz="2300" b="0" i="0" baseline="0" dirty="0">
              <a:solidFill>
                <a:srgbClr val="262673">
                  <a:alpha val="100000"/>
                </a:srgbClr>
              </a:solidFill>
              <a:latin typeface="HY견고딕"/>
              <a:ea typeface="HY견고딕"/>
            </a:endParaRPr>
          </a:p>
          <a:p>
            <a:pPr marL="1100283" lvl="1" indent="-404866" defTabSz="58846888" rtl="0" eaLnBrk="1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262673">
                  <a:alpha val="100000"/>
                </a:srgbClr>
              </a:buClr>
              <a:buSzPct val="100000"/>
              <a:buFont typeface="Wingdings"/>
              <a:buChar char="ü"/>
              <a:defRPr/>
            </a:pPr>
            <a:r>
              <a:rPr kumimoji="1" lang="ko-KR" altLang="en-US" sz="2300" b="0" i="0" baseline="0" dirty="0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휴식</a:t>
            </a:r>
          </a:p>
          <a:p>
            <a:pPr marL="1100283" lvl="1" indent="-404866" defTabSz="58846888" rtl="0" eaLnBrk="1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262673">
                  <a:alpha val="100000"/>
                </a:srgbClr>
              </a:buClr>
              <a:buSzPct val="100000"/>
              <a:buFont typeface="Wingdings"/>
              <a:buChar char="ü"/>
              <a:defRPr/>
            </a:pPr>
            <a:r>
              <a:rPr kumimoji="1" lang="ko-KR" altLang="en-US" sz="2300" b="0" i="0" baseline="0" dirty="0" smtClean="0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토론대회</a:t>
            </a:r>
            <a:endParaRPr kumimoji="1" lang="en-US" altLang="ko-KR" sz="2300" b="0" i="0" baseline="0" dirty="0" smtClean="0">
              <a:solidFill>
                <a:srgbClr val="262673">
                  <a:alpha val="100000"/>
                </a:srgbClr>
              </a:solidFill>
              <a:latin typeface="HY견고딕"/>
              <a:ea typeface="HY견고딕"/>
            </a:endParaRPr>
          </a:p>
          <a:p>
            <a:pPr marL="1100283" lvl="1" indent="-404866" defTabSz="58846888" rtl="0" eaLnBrk="1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262673">
                  <a:alpha val="100000"/>
                </a:srgbClr>
              </a:buClr>
              <a:buSzPct val="100000"/>
              <a:buFont typeface="Wingdings"/>
              <a:buChar char="ü"/>
              <a:defRPr/>
            </a:pPr>
            <a:r>
              <a:rPr kumimoji="1" lang="ko-KR" altLang="en-US" sz="2300" dirty="0" smtClean="0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총평 및 소감</a:t>
            </a:r>
            <a:endParaRPr kumimoji="1" lang="en-US" altLang="ko-KR" sz="2300" dirty="0" smtClean="0">
              <a:solidFill>
                <a:srgbClr val="262673">
                  <a:alpha val="100000"/>
                </a:srgbClr>
              </a:solidFill>
              <a:latin typeface="HY견고딕"/>
              <a:ea typeface="HY견고딕"/>
            </a:endParaRPr>
          </a:p>
          <a:p>
            <a:pPr marL="1100283" lvl="1" indent="-404866" defTabSz="58846888" rtl="0" eaLnBrk="1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262673">
                  <a:alpha val="100000"/>
                </a:srgbClr>
              </a:buClr>
              <a:buSzPct val="100000"/>
              <a:buFont typeface="Wingdings"/>
              <a:buChar char="ü"/>
              <a:defRPr/>
            </a:pPr>
            <a:r>
              <a:rPr kumimoji="1" lang="ko-KR" altLang="en-US" sz="2300" b="0" i="0" baseline="0" dirty="0" smtClean="0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강복</a:t>
            </a:r>
            <a:endParaRPr kumimoji="1" lang="ko-KR" altLang="en-US" sz="2300" b="0" i="0" baseline="0" dirty="0">
              <a:solidFill>
                <a:srgbClr val="262673">
                  <a:alpha val="100000"/>
                </a:srgbClr>
              </a:solidFill>
              <a:latin typeface="HY견고딕"/>
              <a:ea typeface="HY견고딕"/>
            </a:endParaRPr>
          </a:p>
          <a:p>
            <a:pPr marL="1100283" lvl="1" indent="-404866" defTabSz="58846888" rtl="0" eaLnBrk="1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262673">
                  <a:alpha val="100000"/>
                </a:srgbClr>
              </a:buClr>
              <a:buSzPct val="100000"/>
              <a:buFont typeface="Wingdings"/>
              <a:buChar char="ü"/>
              <a:defRPr/>
            </a:pPr>
            <a:r>
              <a:rPr kumimoji="1" lang="ko-KR" altLang="en-US" sz="2300" b="0" i="0" baseline="0" dirty="0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마침 기도</a:t>
            </a:r>
          </a:p>
          <a:p>
            <a:pPr marL="1100283" lvl="1" indent="-404866" defTabSz="58846888" rtl="0" eaLnBrk="1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262673">
                  <a:alpha val="100000"/>
                </a:srgbClr>
              </a:buClr>
              <a:buSzPct val="100000"/>
              <a:buFont typeface="Wingdings"/>
              <a:buChar char="ü"/>
              <a:defRPr/>
            </a:pPr>
            <a:r>
              <a:rPr kumimoji="1" lang="ko-KR" altLang="en-US" sz="2300" b="0" i="0" baseline="0" dirty="0">
                <a:solidFill>
                  <a:srgbClr val="262673">
                    <a:alpha val="100000"/>
                  </a:srgbClr>
                </a:solidFill>
                <a:latin typeface="HY견고딕"/>
                <a:ea typeface="HY견고딕"/>
              </a:rPr>
              <a:t>단가 제창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>
  <a:themeElements>
    <a:clrScheme name="PowerPoin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9999"/>
      </a:hlink>
      <a:folHlink>
        <a:srgbClr val="99CC00"/>
      </a:folHlink>
    </a:clrScheme>
    <a:fontScheme name="">
      <a:majorFont>
        <a:latin typeface="HNC_GO_B_HINT_GS"/>
        <a:ea typeface=""/>
        <a:cs typeface="HNC_GO_B_HINT_GS"/>
      </a:majorFont>
      <a:minorFont>
        <a:latin typeface="HNC_GO_B_HINT_GS"/>
        <a:ea typeface=""/>
        <a:cs typeface="HNC_GO_B_HINT_GS"/>
      </a:minorFont>
    </a:fontScheme>
    <a:fmtScheme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45398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>
            <a:shade val="2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한컴오피스">
      <a:majorFont>
        <a:latin typeface="함초롬돋움"/>
        <a:ea typeface="함초롬돋움"/>
        <a:cs typeface="Times New Roman"/>
      </a:majorFont>
      <a:minorFont>
        <a:latin typeface="함초롬돋움"/>
        <a:ea typeface="함초롬돋움"/>
        <a:cs typeface="Times New Roman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</Words>
  <Application>Microsoft Office PowerPoint</Application>
  <PresentationFormat>사용자 지정</PresentationFormat>
  <Paragraphs>13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HNC_GO_B_HINT_GS</vt:lpstr>
      <vt:lpstr>HY견고딕</vt:lpstr>
      <vt:lpstr>함초롬돋움</vt:lpstr>
      <vt:lpstr>Arial</vt:lpstr>
      <vt:lpstr>Times New Roman</vt:lpstr>
      <vt:lpstr>Wingdings</vt:lpstr>
      <vt:lpstr/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자동작성용템플릿</dc:title>
  <dc:creator>문서서식 예스폼(www.yesform.com) 김다혜</dc:creator>
  <dc:description>본 문서의 저작권은 예스폼(yesform)에 있으며
무단 복제 배포시 법적인 제재를 받을 수 있습니다.</dc:description>
  <cp:lastModifiedBy>Windows User</cp:lastModifiedBy>
  <cp:revision>28</cp:revision>
  <dcterms:created xsi:type="dcterms:W3CDTF">2006-01-13T09:37:44Z</dcterms:created>
  <dcterms:modified xsi:type="dcterms:W3CDTF">2023-10-15T03:13:51Z</dcterms:modified>
  <cp:version>1000.0000.01</cp:version>
</cp:coreProperties>
</file>